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p:scale>
          <a:sx n="125" d="100"/>
          <a:sy n="125" d="100"/>
        </p:scale>
        <p:origin x="-90" y="-306"/>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44</c:v>
                </c:pt>
                <c:pt idx="4">
                  <c:v>2</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0.16867689855499979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9.2919000000000196E-2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0.97005400000000019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9.2918999999999308E-2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0.33328800000000047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0.62394800000000039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6.8157509999999997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0.15934917342529964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9.438000000000013E-2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0.98530600000000046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9.4378999999999991E-2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0.3385290000000003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0.8390159999999991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7.3188069999999996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1.5972629999999999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0.40017999999999976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0.11156699999999997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1.1647460000000009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0.11156699999999908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0.40018000000000065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0.1649080000000005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8.9888399999999997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7.9505000000000159E-2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0.34988799999999998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9.7546999999999606E-2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1.01837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9.7546000000000355E-2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0.34988900000000012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0.57958499999999979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6.9973130000000001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0.18929000000000062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0.3207949999999995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8.9434999999999931E-2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0.93369100000000049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8.9434999999999931E-2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0.32079500000000039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0.82721100000000014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8.4069579999999995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9.0439999999999188E-2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0.13992700000000013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3.9011000000000351E-2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0.40726500000000065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3.9010999999998575E-2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0.13992700000000013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0.16664500000000082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8.9478819999999999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37</c:v>
                </c:pt>
                <c:pt idx="2">
                  <c:v>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7.2184000000000026E-2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0.3345119999999997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9.3259000000000203E-2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0.97361499999999968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9.3259000000000647E-2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0.33451199999999925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0.73443600000000053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4.8512120000000003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0.33173799999999964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0.34143300000000032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9.5188999999999524E-2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0.99375999999999998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9.5189000000000412E-2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0.34143399999999957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0.86636100000000038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6.5941330000000002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0.36279698525760029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0.1554499999999992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1.6228740000000004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0.15545000000000009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0.55758299999999927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0.65326000000000128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7.3619469999999998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0.8741329999999996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0.40924599999999955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0.11409500000000072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1.191133999999999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0.11409400000000147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0.40924699999999881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0.38132300000000008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7.8937939999999998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1.2123740000000001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0.41228800000000021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0.11494299999999935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1.1999870000000001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0.11494300000000024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0.41228800000000021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0.87547900000000034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6.7980669999999996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Leaving hospital Q37. Did hospital staff discuss with you whether you would need any additional equipment in your home, or any changes to your home, after leaving the hospital?</c:v>
                </c:pt>
                <c:pt idx="2">
                  <c:v>Leaving hospital Q46. After leaving hospital, did you get enough support from health or social care services to help you recover or manage your condition?</c:v>
                </c:pt>
                <c:pt idx="3">
                  <c:v>The hospital and ward Q9. Did you get enough help from staff to wash or keep yourself clean?</c:v>
                </c:pt>
                <c:pt idx="4">
                  <c:v>Leaving hospital Q39. Before you left hospital, were you given any information about what you should or should not do after leaving hospital?</c:v>
                </c:pt>
              </c:strCache>
            </c:strRef>
          </c:cat>
          <c:val>
            <c:numRef>
              <c:f>Sheet1!$B$2:$B$6</c:f>
              <c:numCache>
                <c:formatCode>0.0</c:formatCode>
                <c:ptCount val="5"/>
                <c:pt idx="0">
                  <c:v>6.9</c:v>
                </c:pt>
                <c:pt idx="1">
                  <c:v>9</c:v>
                </c:pt>
                <c:pt idx="2">
                  <c:v>6.8</c:v>
                </c:pt>
                <c:pt idx="3">
                  <c:v>8.5</c:v>
                </c:pt>
                <c:pt idx="4">
                  <c:v>8.4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Leaving hospital Q37. Did hospital staff discuss with you whether you would need any additional equipment in your home, or any changes to your home, after leaving the hospital?</c:v>
                </c:pt>
                <c:pt idx="2">
                  <c:v>Leaving hospital Q46. After leaving hospital, did you get enough support from health or social care services to help you recover or manage your condition?</c:v>
                </c:pt>
                <c:pt idx="3">
                  <c:v>The hospital and ward Q9. Did you get enough help from staff to wash or keep yourself clean?</c:v>
                </c:pt>
                <c:pt idx="4">
                  <c:v>Leaving hospital Q39. Before you left hospital, were you given any information about what you should or should not do after leaving hospital?</c:v>
                </c:pt>
              </c:strCache>
            </c:strRef>
          </c:cat>
          <c:val>
            <c:numRef>
              <c:f>Sheet1!$C$2:$C$6</c:f>
              <c:numCache>
                <c:formatCode>0.0</c:formatCode>
                <c:ptCount val="5"/>
                <c:pt idx="0">
                  <c:v>5.9</c:v>
                </c:pt>
                <c:pt idx="1">
                  <c:v>8.3000000000000007</c:v>
                </c:pt>
                <c:pt idx="2">
                  <c:v>6.2</c:v>
                </c:pt>
                <c:pt idx="3">
                  <c:v>8.1</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Your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0.12692055719059997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0.12112000000000001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1.2644780000000002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0.12111999999999989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0.43444599999999989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0.87548700000000013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0.72819699999999998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Your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9.1011833194730904</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The hospital and ward Q12. How would you rate the hospital food?</c:v>
                </c:pt>
                <c:pt idx="3">
                  <c:v>Admission to hospital Q2. How did you feel about the length of time you were on the waiting list before your admission to hospital?</c:v>
                </c:pt>
                <c:pt idx="4">
                  <c:v>The hospital and ward Q13. Did you get enough help from staff to eat your meals?</c:v>
                </c:pt>
              </c:strCache>
            </c:strRef>
          </c:cat>
          <c:val>
            <c:numRef>
              <c:f>Sheet1!$B$2:$B$6</c:f>
              <c:numCache>
                <c:formatCode>0.0</c:formatCode>
                <c:ptCount val="5"/>
                <c:pt idx="0">
                  <c:v>0.7</c:v>
                </c:pt>
                <c:pt idx="1">
                  <c:v>5.4</c:v>
                </c:pt>
                <c:pt idx="2">
                  <c:v>6.5</c:v>
                </c:pt>
                <c:pt idx="3">
                  <c:v>7.1</c:v>
                </c:pt>
                <c:pt idx="4">
                  <c:v>7.2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Q5. Were you ever prevented from sleeping at night by noise from other patients?</c:v>
                </c:pt>
                <c:pt idx="2">
                  <c:v>The hospital and ward Q12. How would you rate the hospital food?</c:v>
                </c:pt>
                <c:pt idx="3">
                  <c:v>Admission to hospital Q2. How did you feel about the length of time you were on the waiting list before your admission to hospital?</c:v>
                </c:pt>
                <c:pt idx="4">
                  <c:v>The hospital and ward Q13. Did you get enough help from staff to eat your meals?</c:v>
                </c:pt>
              </c:strCache>
            </c:strRef>
          </c:cat>
          <c:val>
            <c:numRef>
              <c:f>Sheet1!$C$2:$C$6</c:f>
              <c:numCache>
                <c:formatCode>0.0</c:formatCode>
                <c:ptCount val="5"/>
                <c:pt idx="0">
                  <c:v>1.4</c:v>
                </c:pt>
                <c:pt idx="1">
                  <c:v>6</c:v>
                </c:pt>
                <c:pt idx="2">
                  <c:v>7</c:v>
                </c:pt>
                <c:pt idx="3">
                  <c:v>7.5</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0.24108700000000027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0.22694100000000006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6.3270000000001048E-2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0.66052499999999981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6.326900000000002E-2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0.22694199999999931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6.85450000000003E-2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9.1011830000000007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Your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8.2004920058565194</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0.26407002827430048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8.168400000000009E-2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0.85277799999999981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8.1683999999999202E-2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0.29299500000000123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0.460229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8.2004920000000006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5.3</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4.7</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Your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6.8020500691559702</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0.48268244194090038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0.16756999999999955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1.7494040000000002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0.76862500000000011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0.77506900000000023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6.5389020000000002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0.47084565905420028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0.15032200000000007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1.5693450000000002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0.68951399999999907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0.20378400000000063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7.0651989999999998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Your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7.7128068609150997</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4.8</c:v>
                </c:pt>
                <c:pt idx="1">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5.2</c:v>
                </c:pt>
                <c:pt idx="1">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0.8</c:v>
                </c:pt>
                <c:pt idx="1">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9.1999999999999993</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89.952200000000005</c:v>
                </c:pt>
                <c:pt idx="1">
                  <c:v>1.6746000000000001</c:v>
                </c:pt>
                <c:pt idx="2">
                  <c:v>5.0239000000000003</c:v>
                </c:pt>
                <c:pt idx="3">
                  <c:v>1.4354</c:v>
                </c:pt>
                <c:pt idx="4">
                  <c:v>0.2392</c:v>
                </c:pt>
                <c:pt idx="5">
                  <c:v>1.6746000000000001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6.9369000000000014E-2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0.46089499999999983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0.12849399999999989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1.3414609999999998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0.58938900000000061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0.48284899999999986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7.6395400000000002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8.6950971019001955E-3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0.19097700000000017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1.993779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0.87599499999999964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1.604851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5.3820139999999999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6.5426000000000428E-2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0.32342199999999988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9.0167000000000108E-2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0.94133599999999973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0.41358899999999998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0.46180500000000002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7.9169939999999999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3.8294999999999746E-2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0.30602299999999971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8.5316999999999865E-2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0.8906950000000009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0.39133999999999958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0.39606900000000067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8.2870699999999999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0.33701709375560007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0.17671599999999987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1.8448859999999998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0.81057700000000033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0.60252599999999923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6.9621420000000001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4.2199999999999349E-2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0.2483530000000016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6.9238999999999606E-2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0.72284299999999924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6.9238999999999606E-2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0.24835200000000057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0.10550100000000029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8.8234239999999993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0.2785970227920993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0.1009670000000007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1.0540830000000003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0.10096699999999892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0.36215900000000012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0.26610699999999987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8.53843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0.19758236853580069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0.10064999999999991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1.0507800000000005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0.10065099999999916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0.36102400000000046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0.37594799999999928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8.2563340000000007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18.203900000000001</c:v>
                </c:pt>
                <c:pt idx="1">
                  <c:v>0.4854</c:v>
                </c:pt>
                <c:pt idx="2">
                  <c:v>71.844700000000003</c:v>
                </c:pt>
                <c:pt idx="3">
                  <c:v>0.97089999999999999</c:v>
                </c:pt>
                <c:pt idx="4">
                  <c:v>1.6990000000000001</c:v>
                </c:pt>
                <c:pt idx="5">
                  <c:v>2.9125999999999999</c:v>
                </c:pt>
                <c:pt idx="6">
                  <c:v>0.2427</c:v>
                </c:pt>
                <c:pt idx="7">
                  <c:v>1.4562999999999999</c:v>
                </c:pt>
                <c:pt idx="8">
                  <c:v>2.1844999999999999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0.48611499999999985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0.40791199999999961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0.11372300000000024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1.1872510000000007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0.11372299999999846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0.40791200000000138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0.3104509999999987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8.3291029999999999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0.34351096031469996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0.11461199999999927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1.1965370000000002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0.11461200000000016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0.41110299999999977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0.68212500000000098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6.5492790000000003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0.28786800992980055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0.15644899999999939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1.6332980000000008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0.15644900000000028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0.56116399999999977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0.31176299999999912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7.1762569999999997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0.46004953586260022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0.18141199999999991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1.8939240000000002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0.18141300000000005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0.65070799999999984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0.9804030000000008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6.9095440000000004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0.3121419999999997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0.18097299999999983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5.0454000000000221E-2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0.52673099999999984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5.0454000000000221E-2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0.18097299999999983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6.2996999999999304E-2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9.4963580000000007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0.7964</c:v>
                </c:pt>
                <c:pt idx="1">
                  <c:v>0.2036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Your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8.8512083532340604</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0.12960999999999956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0.23666900000000091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6.5980999999998957E-2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0.68883800000000051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6.5981000000000734E-2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0.23666899999999913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0.21832099999999954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8.8469409999999993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0.19580517147079846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5.7790999999999926E-2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0.60333000000000148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5.7790999999999926E-2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0.20729099999999967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0.15719999999999956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9.0703289999999992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0.17253423587500016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8.0384000000000455E-2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0.83919399999999911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8.0384000000000455E-2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0.28832799999999992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0.10717400000000055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8.6363559999999993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47.101399999999998</c:v>
                </c:pt>
                <c:pt idx="2">
                  <c:v>52.656999999999996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Your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8.5447780252538799</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0.14959300000000031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0.27379500000000068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7.6331999999998956E-2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0.79689399999999999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7.6332000000000733E-2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0.27379400000000054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0.2029639999999997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8.7612900000000007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6.096600000000052E-2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0.23953200000000052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6.6779999999999617E-2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0.6971709999999991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6.6780000000001394E-2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0.23953199999999875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1.705000000000112E-2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9.1090359999999997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0.10054400000000019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0.2987119999999992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8.3279000000000991E-2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0.86941899999999883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8.3279000000000991E-2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0.29871200000000009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7.1075000000000443E-2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8.6095279999999992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0.45616799999999991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0.35071999999999992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9.7777999999999921E-2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1.0207879999999996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9.7777999999999921E-2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0.35071999999999992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0.76414500000000096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7.6992589999999996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Your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8.0566200276415803</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0.3998589999999993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0.29139500000000051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8.1239000000000061E-2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0.84812000000000065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8.1237999999999033E-2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0.29139499999999963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0.22062200000000054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7.9886549999999996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0.19156970072940016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8.9138000000000162E-2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0.93058200000000024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8.9137000000000022E-2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0.31972699999999943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0.60967900000000075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7.0782249999999998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0.14465146760380065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6.1023999999999745E-2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0.63708299999999873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6.1024000000001521E-2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0.21888699999999872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0.29665300000000094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9.0471310000000003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0.16363299999999992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0.38514099999999996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0.10737400000000008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1.1209750000000005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0.10737400000000008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0.38514099999999907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0.54767299999999963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7.8144499999999999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0.12600702761540017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0.14819499999999941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1.5471390000000005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0.14819499999999941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0.53156100000000084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1.5564010000000001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6.0357019999999997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4.0670000000000002</c:v>
                </c:pt>
                <c:pt idx="1">
                  <c:v>7.1769999999999996</c:v>
                </c:pt>
                <c:pt idx="2">
                  <c:v>20.813400000000001</c:v>
                </c:pt>
                <c:pt idx="3">
                  <c:v>67.942599999999999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0.11499816872100155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4.0262999999999494E-2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0.42033999999999949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4.0262999999999494E-2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0.14441900000000096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0.14048099999999941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9.4007459999999998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0.18613700000000044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0.21607200000000049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6.0240000000000293E-2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0.62888899999999914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6.0240000000000293E-2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0.21607200000000049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0.17568099999999909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8.9052249999999997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0.25203697606460018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8.9116999999999891E-2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0.93036299999999983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8.9116000000000639E-2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0.3196519999999996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0.42285599999999945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8.1828280000000007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Your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8.2896773243352602</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0.11459200000000003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0.21137300000000003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5.8929000000000897E-2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0.6152129999999989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5.8929000000000897E-2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0.21137300000000003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0.16195399999999971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9.0311059999999994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0.54800800000000027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0.25601200000000013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7.1373999999999604E-2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0.74513699999999972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7.1374000000000493E-2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0.25601200000000013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0.4299009999999992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7.7772259999999998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9.5492000000000132E-2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0.29116300000000006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8.1173999999999857E-2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0.84744499999999956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8.1174000000000746E-2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0.29116299999999917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0.50588600000000028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8.0607000000000006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Your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7.3613366857821898</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RXQ | Buckinghamshire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RXQ | Buckinghamshire Healthcare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RXQ | Buckinghamshire Healthcare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Buckinghamshire Healthcare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3498212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88085345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7948747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970430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26130664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652312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7470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5782261"/>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68849443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3928270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4022580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00373835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66663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7996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1125837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30103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698267206"/>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8901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687039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4148877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53347229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416870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5781408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576586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9065694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94586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28993729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61389571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18385860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91052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05007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38171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73265792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772215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2059095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17427156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81244229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89152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4346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812512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6944816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71355891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62541237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98171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04926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38649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25318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1935108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11636604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72969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64728652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18183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5583920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88579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47933083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8485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82778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1835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916678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1442079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25568331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76562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2754307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19430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0069266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23072888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04732403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60600617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96424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2056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38480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742445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44097172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78889200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4238579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8720596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36562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9490521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5525264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28918415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24888277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45256751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24458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4356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414052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455434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8794714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0895814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9811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736434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40920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52966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28055879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10477603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330584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1800323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948045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2427592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1221531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63654416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195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92464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33845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357794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217295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29116023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065438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5457125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46258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2345114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46406747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03924327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57515698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05845394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23278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72536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218521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433428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2811234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60143364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9783480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26700545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0648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950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937835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3337325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2049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60666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4658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767723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3341643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9011317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704190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94668253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30310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9335553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71820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21401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69649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173008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66758111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99807575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645999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0716961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572618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59681757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9741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4807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53787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87107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2018933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7408694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868971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24879456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376017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29604848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6322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2217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21911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42602668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2560628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3922282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0493000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8982347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7348881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04098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45260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19469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9828145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1034814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8646085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425316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43367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285696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1577731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26616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0456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1552095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2601649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0033193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5316136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58232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3334544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5368999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711688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18761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40951877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475882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8858776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5151445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03752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899538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5980202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11430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7709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6130828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8328475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1735365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2148426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49870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4617547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1950617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53634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90593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5043657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0724093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5988873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7280340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05502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3578394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3427953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66224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2571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51483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51715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2181889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5425638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418082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9331512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3622036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1187486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3854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2741445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7812369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2631184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2626394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45877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3431051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0913572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5429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91635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6338253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1902692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888956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40496631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69905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95265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7525819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59847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53439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0796045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3619239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9123687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839951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18557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1925357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402067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45620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35320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4391323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2452395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8760409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78870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37249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4532742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5031340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63933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5377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5698976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7624578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5095372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72593514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16442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1298082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7596303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52748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60131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8271433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6402791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3366013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7985971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97485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6939618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9638454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47589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57519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8747360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3064421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257943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483620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2775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9117143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5244298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10041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4480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6738219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5451512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8438361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3159070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45319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7966175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6984540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8256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6169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1448815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3783051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6837379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3107532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48312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6547789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1566070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2479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4032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5877755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0342021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0977204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5021088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04960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2428650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4840845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08477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0806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76328327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6647153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1399679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71529017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4275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40044997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4857659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45171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35018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0978747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7105304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8906479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9285026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05533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1117929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7210942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19254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59523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418302396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6019795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623640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39284037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6357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2969015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068795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64818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922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7032286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7696610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365521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020662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69366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1736210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2650844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1664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03802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52279346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983950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1256386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9055238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7339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6993453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232312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59902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244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7816069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2284696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9548947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4235501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95595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5144167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3870311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32577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7365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6453182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60622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7408683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7291079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STOKE MANDEVILLE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WYCOMBE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2957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29312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4027922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46050249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3588232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24393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689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07368346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0357354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76924784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04841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725900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84971172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94171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07109216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769698526"/>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48850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92693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95210559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765942484"/>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96524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772360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73000679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9607668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4529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1199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2760561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11315731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416617551"/>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8953356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4012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390839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86400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98310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24817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194278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10613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943290376"/>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Q14. Were you able to get hospital food outside of set meal times?
Q37. Did hospital staff discuss with you whether you would need any additional equipment in your home, or any changes to your home, after leaving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3208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90571135"/>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“better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04654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518520945"/>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Q25. How much information about your condition or treatment was given to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37982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Buckinghamshire Healthcare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45758588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Equipment and adaptations in the home: hospital staff discussing if any equipment or home adaptations were needed when leaving hospital
Support from health or social care services: patients being given enough support from health or social care services to help them recover or manage their condition after leaving hospital
Help to wash and keep clean: patients getting enough help to wash and keep clean
Information on discharge: patients being given information about what they should or should not do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872078818"/>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Noise from other patients: patients not being bothered by noise at night from other patients
Quality of food: patients describing the hospital food as good
Waiting to be admitted: patients feeling that they waited the right amount of time on the waiting list before being admitted to hospital
Help with eating: patients being given enough help from staff to eat meals, if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Buckinghamshire Healthcare NHS Trust who had attended in late 2021. Responses were received from 418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24094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266285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418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89804077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9550618"/>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82333548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192474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228387364"/>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75730629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36356364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25185713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3282807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39861488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512761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75407252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465984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12930034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08881993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19343</TotalTime>
  <Words>16304</Words>
  <Application>Microsoft Office PowerPoint</Application>
  <PresentationFormat>Widescreen</PresentationFormat>
  <Paragraphs>2331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Buckinghamshire Healthcare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2022-09-30T10:54:37Z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